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82662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по 21 ч. 25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Ночью небольшой снег, низовая метель. Ветер северный, северо-восточный 9-14, ночью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               12-14, днем 3-5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27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15-17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2217</cp:revision>
  <cp:lastPrinted>2021-07-01T03:56:27Z</cp:lastPrinted>
  <dcterms:created xsi:type="dcterms:W3CDTF">2018-03-27T06:03:00Z</dcterms:created>
  <dcterms:modified xsi:type="dcterms:W3CDTF">2022-03-25T08:43:56Z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