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623084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5093" y="3428207"/>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3944173"/>
              </p:ext>
            </p:extLst>
          </p:nvPr>
        </p:nvGraphicFramePr>
        <p:xfrm>
          <a:off x="5018795" y="3951746"/>
          <a:ext cx="4691064" cy="2310437"/>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0053">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607650"/>
                  </a:ext>
                </a:extLst>
              </a:tr>
            </a:tbl>
          </a:graphicData>
        </a:graphic>
      </p:graphicFrame>
      <p:sp>
        <p:nvSpPr>
          <p:cNvPr id="20" name="Прямоугольник 19"/>
          <p:cNvSpPr/>
          <p:nvPr/>
        </p:nvSpPr>
        <p:spPr>
          <a:xfrm>
            <a:off x="4896639" y="58826"/>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25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тұман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a:ea typeface="Times New Roman"/>
              </a:rPr>
              <a:t>үстік-шығыстан жел соғады, </a:t>
            </a:r>
            <a:r>
              <a:rPr lang="kk-KZ" sz="1200" dirty="0" smtClean="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 </a:t>
            </a:r>
            <a:r>
              <a:rPr lang="kk-KZ" sz="1200" dirty="0">
                <a:latin typeface="Times New Roman" pitchFamily="18" charset="0"/>
                <a:cs typeface="Times New Roman" pitchFamily="18" charset="0"/>
              </a:rPr>
              <a:t>градус жылы болады.</a:t>
            </a:r>
            <a:r>
              <a:rPr lang="kk-KZ" sz="1200" dirty="0" smtClean="0">
                <a:solidFill>
                  <a:srgbClr val="000000"/>
                </a:solidFill>
                <a:latin typeface="Times New Roman" pitchFamily="18" charset="0"/>
                <a:cs typeface="Times New Roman" panose="02020603050405020304" pitchFamily="18" charset="0"/>
                <a:sym typeface="+mn-ea"/>
              </a:rPr>
              <a:t> </a:t>
            </a:r>
          </a:p>
          <a:p>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тұман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39444" y="251903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13371</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2243</cp:revision>
  <cp:lastPrinted>2022-03-23T06:43:38Z</cp:lastPrinted>
  <dcterms:created xsi:type="dcterms:W3CDTF">2018-03-27T06:03:00Z</dcterms:created>
  <dcterms:modified xsi:type="dcterms:W3CDTF">2022-03-24T08:02:36Z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