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943043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56909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24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осадки, днем временами сильные (дождь, снег),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порывы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15-18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3-5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26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615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2108</cp:revision>
  <cp:lastPrinted>2021-10-15T03:50:29Z</cp:lastPrinted>
  <dcterms:created xsi:type="dcterms:W3CDTF">2018-03-27T06:03:00Z</dcterms:created>
  <dcterms:modified xsi:type="dcterms:W3CDTF">2022-03-24T07:36:24Z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