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149173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24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24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марта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юго-западный, западный 9-14 м/с. 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мороза, днем 0-2 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                                    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марта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25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марта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8-10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24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4749277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31517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851" y="2167698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14034</TotalTime>
  <Words>543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2136</cp:revision>
  <cp:lastPrinted>2021-07-01T03:56:27Z</cp:lastPrinted>
  <dcterms:created xsi:type="dcterms:W3CDTF">2018-03-27T06:03:00Z</dcterms:created>
  <dcterms:modified xsi:type="dcterms:W3CDTF">2022-03-24T07:41:59Z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