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4499971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1"/>
            <a:ext cx="4816474"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-бат</a:t>
            </a:r>
            <a:r>
              <a:rPr lang="kk-KZ" sz="1200" dirty="0" smtClean="0">
                <a:latin typeface="Times New Roman" pitchFamily="18" charset="0"/>
                <a:cs typeface="Times New Roman" pitchFamily="18" charset="0"/>
              </a:rPr>
              <a:t>ыстан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25</a:t>
            </a:r>
            <a:r>
              <a:rPr lang="kk-KZ" sz="1200" b="1" dirty="0" smtClean="0">
                <a:solidFill>
                  <a:srgbClr val="000000"/>
                </a:solidFill>
                <a:latin typeface="Times New Roman" panose="02020603050405020304" pitchFamily="18" charset="0"/>
                <a:cs typeface="Times New Roman" panose="02020603050405020304" pitchFamily="18" charset="0"/>
              </a:rPr>
              <a:t>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26 </a:t>
            </a:r>
            <a:r>
              <a:rPr lang="kk-KZ" sz="1200" b="1" dirty="0" smtClean="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a:t>
            </a:r>
            <a:r>
              <a:rPr lang="kk-KZ" sz="1200" dirty="0" smtClean="0">
                <a:latin typeface="Times New Roman" pitchFamily="18" charset="0"/>
                <a:cs typeface="Times New Roman" pitchFamily="18" charset="0"/>
              </a:rPr>
              <a:t>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27610525"/>
              </p:ext>
            </p:extLst>
          </p:nvPr>
        </p:nvGraphicFramePr>
        <p:xfrm>
          <a:off x="5027449" y="4060428"/>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6923497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86120" y="361314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33090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7311" y="2401719"/>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25, 26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13510</TotalTime>
  <Words>607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2128</cp:revision>
  <cp:lastPrinted>2021-07-01T07:38:07Z</cp:lastPrinted>
  <dcterms:created xsi:type="dcterms:W3CDTF">2018-03-27T06:03:00Z</dcterms:created>
  <dcterms:modified xsi:type="dcterms:W3CDTF">2022-03-24T07:29:38Z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