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866475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en-US" altLang="x-none" sz="16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200711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</a:t>
            </a:r>
            <a:r>
              <a:rPr lang="ru-RU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90713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юго-восточный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25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0" y="32176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13382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2271</cp:revision>
  <cp:lastPrinted>2021-07-01T03:56:27Z</cp:lastPrinted>
  <dcterms:created xsi:type="dcterms:W3CDTF">2018-03-27T06:03:00Z</dcterms:created>
  <dcterms:modified xsi:type="dcterms:W3CDTF">2022-03-24T08:10:19Z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