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2928" y="349244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973906"/>
              </p:ext>
            </p:extLst>
          </p:nvPr>
        </p:nvGraphicFramePr>
        <p:xfrm>
          <a:off x="5051198" y="3951586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41517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 Ветер северо-восточный 4-9 м/с. Температура воздуха ночью 6-8 мороза, днем 8-10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 На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13111</TotalTime>
  <Words>533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2176</cp:revision>
  <cp:lastPrinted>2021-07-01T03:56:27Z</cp:lastPrinted>
  <dcterms:created xsi:type="dcterms:W3CDTF">2018-03-27T06:03:00Z</dcterms:created>
  <dcterms:modified xsi:type="dcterms:W3CDTF">2022-03-24T08:00:00Z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