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76888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Днем небольшие осадки (дождь, снег), низовая метель, гололед. Ветер юго-западный 15-20, днем порывы  25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7-9 мороза, днем 0-2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26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13089</TotalTime>
  <Words>606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2287</cp:revision>
  <cp:lastPrinted>2021-07-01T03:56:27Z</cp:lastPrinted>
  <dcterms:created xsi:type="dcterms:W3CDTF">2018-03-27T06:03:00Z</dcterms:created>
  <dcterms:modified xsi:type="dcterms:W3CDTF">2022-03-24T07:53:57Z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