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35743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 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5122312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марта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Переменная облачность, в первой половине ночи осадки (дождь, снег). Ветер юго-восточный 8-13 м/с. Температура воздуха ночью 0-2 мороза, днем 14-16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марта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25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26 марта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юго-западный 8-13, 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 3-5 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12921</TotalTime>
  <Words>617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2145</cp:revision>
  <cp:lastPrinted>2021-07-01T03:56:27Z</cp:lastPrinted>
  <dcterms:created xsi:type="dcterms:W3CDTF">2018-03-27T06:03:00Z</dcterms:created>
  <dcterms:modified xsi:type="dcterms:W3CDTF">2022-03-24T08:07:13Z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