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8" d="100"/>
          <a:sy n="68" d="100"/>
        </p:scale>
        <p:origin x="66"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0720378"/>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24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5206" y="114301"/>
            <a:ext cx="4862207"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25</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24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kk-KZ"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25</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 түнде 9-11 аяз, күндіз 0-2 жылы.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26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25 наурыз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26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7-9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08023" y="1837273"/>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24, 25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заттардың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төмендеуі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pic>
        <p:nvPicPr>
          <p:cNvPr id="5" name="Рисунок 4">
            <a:extLst>
              <a:ext uri="{FF2B5EF4-FFF2-40B4-BE49-F238E27FC236}">
                <a16:creationId xmlns:a16="http://schemas.microsoft.com/office/drawing/2014/main"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15627</TotalTime>
  <Words>559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2304</cp:revision>
  <cp:lastPrinted>2022-02-09T05:34:48Z</cp:lastPrinted>
  <dcterms:created xsi:type="dcterms:W3CDTF">2018-03-27T06:03:00Z</dcterms:created>
  <dcterms:modified xsi:type="dcterms:W3CDTF">2022-03-24T07:52:46Z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