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22057059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83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марта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</a:t>
            </a:r>
            <a:r>
              <a:rPr lang="ru-RU" sz="12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1355617"/>
              </p:ext>
            </p:extLst>
          </p:nvPr>
        </p:nvGraphicFramePr>
        <p:xfrm>
          <a:off x="5006749" y="3995153"/>
          <a:ext cx="4691064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60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78116"/>
            <a:ext cx="4840289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24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до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ru-RU" altLang="en-US" sz="11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>
              <a:spcAft>
                <a:spcPts val="0"/>
              </a:spcAft>
            </a:pPr>
            <a:r>
              <a:rPr lang="kk-KZ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Ветер юго-западный 9-14 </a:t>
            </a:r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9-11, днем 0-2 тепла.</a:t>
            </a:r>
            <a:endParaRPr lang="ru-KZ" sz="1100" dirty="0">
              <a:solidFill>
                <a:prstClr val="black"/>
              </a:solidFill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                                            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марта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марта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 26 марта 2022 г.</a:t>
            </a:r>
          </a:p>
          <a:p>
            <a:pPr algn="just">
              <a:spcAft>
                <a:spcPts val="0"/>
              </a:spcAft>
            </a:pPr>
            <a:r>
              <a:rPr lang="kk-KZ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Без осадков.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Ветер западный 9-14</a:t>
            </a:r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10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ночью 7-9</a:t>
            </a:r>
            <a:r>
              <a:rPr lang="kk-KZ" sz="110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KZ" sz="11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5001206" y="1937024"/>
            <a:ext cx="472054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25, ночью 26 марта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пониженный уровень  загрязнения воздуха.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B35FD458-D3BE-41EF-B445-4E1B79BBCB0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64528" y="3040408"/>
            <a:ext cx="4858933" cy="42675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2211" y="4587619"/>
            <a:ext cx="4661089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771716"/>
            <a:chOff x="502227" y="3955141"/>
            <a:chExt cx="4291013" cy="19432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15626</TotalTime>
  <Words>599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2268</cp:revision>
  <cp:lastPrinted>2021-11-30T05:55:24Z</cp:lastPrinted>
  <dcterms:created xsi:type="dcterms:W3CDTF">2018-03-27T06:03:00Z</dcterms:created>
  <dcterms:modified xsi:type="dcterms:W3CDTF">2022-03-24T07:52:50Z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