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2960745"/>
              </p:ext>
            </p:extLst>
          </p:nvPr>
        </p:nvGraphicFramePr>
        <p:xfrm>
          <a:off x="307975" y="2564904"/>
          <a:ext cx="4465638" cy="220331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3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1094" y="354322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008610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32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287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нег, низовая метель. Ветер западный, юго-западный 7-12, ночью порывы 15-18 м/с. Температура воздуха ночью 5-7, днем 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7468" y="31690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40946" y="214641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15421</TotalTime>
  <Words>639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2185</cp:revision>
  <cp:lastPrinted>2021-10-18T15:52:53Z</cp:lastPrinted>
  <dcterms:created xsi:type="dcterms:W3CDTF">2018-03-27T06:03:00Z</dcterms:created>
  <dcterms:modified xsi:type="dcterms:W3CDTF">2022-03-24T08:05:37Z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