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E700B4A-891C-40EF-932E-89E81410BC4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7210B4-D82C-4F64-BAFF-D960FB0B0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8EF5C-4558-4022-B715-84197F1E51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1C926-3314-4DD6-9997-948D5BA5F6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7A692-AEC7-43A5-A317-97B09A9D8D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E4E85-6EDF-44D7-903C-CBDA032CE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B5F98-D03A-4E45-8E40-65C1A2AEF7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A23B6-0896-4FDA-92C3-FE2E487461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11E9-87AA-49D7-A9AC-5903053995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8D42A-A71D-4922-BB6D-E83185AEE3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D3392-9C97-4EB8-8935-3F8E5AD034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9E97A-71B6-4AE4-8796-FE3E3D99ED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6ECD749-3F55-45C5-BD88-2A70A36835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24 марта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25 марта </a:t>
            </a: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ночью и утром осадки (преимущественно снег), туман, гололед. Ветер 2-7 м/с. Температура воздуха ночью 0-2 мороза, днем 7-9 тепла. 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26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марта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до 09 ч. 26 марта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осадки (дождь, снег), туман, гололед. Ветер 0-5 м/с. Температура воздуха 3-5 тепла.</a:t>
            </a:r>
            <a:endParaRPr lang="kk-KZ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24, ночью 25 марта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202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марта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82277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13727</TotalTime>
  <Words>775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2265</cp:revision>
  <cp:lastPrinted>2021-07-01T09:11:30Z</cp:lastPrinted>
  <dcterms:created xsi:type="dcterms:W3CDTF">2018-03-27T06:03:00Z</dcterms:created>
  <dcterms:modified xsi:type="dcterms:W3CDTF">2022-03-24T07:38:21Z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