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64991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FF0000"/>
                          </a:solidFill>
                          <a:latin typeface="Times New Roman" panose="02020603050405020304" pitchFamily="18" charset="0"/>
                          <a:cs typeface="Times New Roman" panose="02020603050405020304" pitchFamily="18" charset="0"/>
                        </a:rPr>
                        <a:t>№</a:t>
                      </a:r>
                      <a:r>
                        <a:rPr lang="kk-KZ" altLang="x-none" sz="1600" b="1" i="1" baseline="0" dirty="0" smtClean="0">
                          <a:solidFill>
                            <a:srgbClr val="FF0000"/>
                          </a:solidFill>
                          <a:latin typeface="Times New Roman" panose="02020603050405020304" pitchFamily="18" charset="0"/>
                          <a:cs typeface="Times New Roman" panose="02020603050405020304" pitchFamily="18" charset="0"/>
                        </a:rPr>
                        <a:t>83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602117"/>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000471"/>
              </p:ext>
            </p:extLst>
          </p:nvPr>
        </p:nvGraphicFramePr>
        <p:xfrm>
          <a:off x="5050427" y="3899635"/>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25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24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25 </a:t>
            </a:r>
            <a:r>
              <a:rPr lang="ru-RU" altLang="ru-RU" sz="11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a:t>
            </a: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 Түнде және таңертең тұман.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онтүстік-батыстан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7-9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 градус жылы.</a:t>
            </a:r>
            <a:endParaRPr lang="ru-RU" sz="1100" b="1" dirty="0" smtClean="0">
              <a:solidFill>
                <a:srgbClr val="000000"/>
              </a:solidFill>
              <a:latin typeface="Times New Roman" pitchFamily="18" charset="0"/>
              <a:cs typeface="Times New Roman" pitchFamily="18" charset="0"/>
              <a:sym typeface="+mn-ea"/>
            </a:endParaRPr>
          </a:p>
          <a:p>
            <a:pPr lvl="0" algn="just"/>
            <a:endParaRPr lang="ru-RU" sz="1100" b="1" dirty="0">
              <a:solidFill>
                <a:srgbClr val="000000"/>
              </a:solidFill>
              <a:latin typeface="Times New Roman" pitchFamily="18" charset="0"/>
              <a:cs typeface="Times New Roman" pitchFamily="18" charset="0"/>
              <a:sym typeface="+mn-ea"/>
            </a:endParaRP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26 наурызға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25</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наурыз</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Тұман.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8-10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36902" y="31830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a:t>
            </a:r>
            <a:r>
              <a:rPr lang="kk-KZ" sz="1100" b="1" dirty="0" smtClean="0">
                <a:solidFill>
                  <a:schemeClr val="tx1"/>
                </a:solidFill>
                <a:latin typeface="Times New Roman" panose="02020603050405020304" pitchFamily="18" charset="0"/>
                <a:cs typeface="Times New Roman" panose="02020603050405020304" pitchFamily="18" charset="0"/>
              </a:rPr>
              <a:t> наурыз</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13402</TotalTime>
  <Words>591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2346</cp:revision>
  <cp:lastPrinted>2021-07-01T03:56:27Z</cp:lastPrinted>
  <dcterms:created xsi:type="dcterms:W3CDTF">2018-03-27T06:03:00Z</dcterms:created>
  <dcterms:modified xsi:type="dcterms:W3CDTF">2022-03-24T08:10:11Z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