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8024" y="76724"/>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24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25 наурызға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түннің бірінші жартысында жауын-шашын </a:t>
            </a:r>
            <a:r>
              <a:rPr lang="ru-RU" sz="1200" dirty="0" err="1"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Оңтүстік-шығыстан жел соғады, күші 8-13 м/с. Ауа температурасы түнде  0-2 градус аяз, күндіз 14-16 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26 </a:t>
            </a:r>
            <a:r>
              <a:rPr lang="ru-RU" sz="1200" b="1" dirty="0" err="1" smtClean="0">
                <a:latin typeface="Times New Roman" pitchFamily="18" charset="0"/>
                <a:cs typeface="Times New Roman" pitchFamily="18" charset="0"/>
              </a:rPr>
              <a:t>наурызға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25 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26 наурызға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жаңбыр</a:t>
            </a:r>
            <a:r>
              <a:rPr lang="kk-KZ" sz="1200" dirty="0" smtClean="0">
                <a:latin typeface="Times New Roman" pitchFamily="18" charset="0"/>
                <a:cs typeface="Times New Roman" pitchFamily="18" charset="0"/>
              </a:rPr>
              <a:t>. Оңтүстік-батыстан жел соғады, күші 8-13, түнде екпіні 15-20 м/с. Ауа температурасы 3-5 градус 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13178</TotalTime>
  <Words>592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2251</cp:revision>
  <cp:lastPrinted>2021-07-01T03:56:27Z</cp:lastPrinted>
  <dcterms:created xsi:type="dcterms:W3CDTF">2018-03-27T06:03:00Z</dcterms:created>
  <dcterms:modified xsi:type="dcterms:W3CDTF">2022-03-24T08:07:10Z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