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9964819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марта 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24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25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западный, юго-западный 2-7 м/с. Температура воздуха ночью 8-10 мороза, днем 0-2 тепла</a:t>
            </a:r>
          </a:p>
          <a:p>
            <a:pPr lvl="0" indent="45000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26 марта 2022 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юго-западный 3-8 м/с. 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 8-10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9740259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547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марта, н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26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13221</TotalTime>
  <Words>678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2144</cp:revision>
  <cp:lastPrinted>2021-02-03T11:37:00Z</cp:lastPrinted>
  <dcterms:created xsi:type="dcterms:W3CDTF">2018-03-27T06:03:00Z</dcterms:created>
  <dcterms:modified xsi:type="dcterms:W3CDTF">2022-03-24T07:23:35Z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