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4072470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№83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марта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215900"/>
            <a:ext cx="468052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марта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3-8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 мороза,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3-8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08941" y="2172630"/>
            <a:ext cx="4680169" cy="1015663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25, ночью 26 марта 2022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0476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марта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4816678"/>
              </p:ext>
            </p:extLst>
          </p:nvPr>
        </p:nvGraphicFramePr>
        <p:xfrm>
          <a:off x="5011736" y="4166434"/>
          <a:ext cx="4691064" cy="22286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7261108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5" name="TextBox 13"/>
          <p:cNvSpPr txBox="1"/>
          <p:nvPr/>
        </p:nvSpPr>
        <p:spPr>
          <a:xfrm>
            <a:off x="5009065" y="325219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Г 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87422" y="4475821"/>
            <a:ext cx="4322234" cy="1712097"/>
            <a:chOff x="503478" y="4020530"/>
            <a:chExt cx="4322234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3478" y="428016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19"/>
          <p:cNvSpPr txBox="1">
            <a:spLocks noChangeArrowheads="1"/>
          </p:cNvSpPr>
          <p:nvPr/>
        </p:nvSpPr>
        <p:spPr bwMode="auto">
          <a:xfrm>
            <a:off x="142875" y="692150"/>
            <a:ext cx="4810125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13327</TotalTime>
  <Words>618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2065</cp:revision>
  <cp:lastPrinted>2021-07-01T03:56:27Z</cp:lastPrinted>
  <dcterms:created xsi:type="dcterms:W3CDTF">2018-03-27T06:03:00Z</dcterms:created>
  <dcterms:modified xsi:type="dcterms:W3CDTF">2022-03-24T07:29:52Z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