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75890123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8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89040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4 марта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7599673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13109" y="294946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низовая метель.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юго-западный 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8-10° 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7596" y="3289707"/>
            <a:ext cx="4697050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25399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79815" y="553860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14383</TotalTime>
  <Words>583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2109</cp:revision>
  <cp:lastPrinted>2021-10-14T11:15:53Z</cp:lastPrinted>
  <dcterms:created xsi:type="dcterms:W3CDTF">2018-03-27T06:03:00Z</dcterms:created>
  <dcterms:modified xsi:type="dcterms:W3CDTF">2022-03-24T07:55:29Z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