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6506050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83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марта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24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25 марта 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</a:t>
            </a:r>
            <a:r>
              <a:rPr lang="ru-RU" sz="1200" b="0" i="0" dirty="0">
                <a:solidFill>
                  <a:srgbClr val="000000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9-14, порывы 15-20 м/с. Температура воздуха ночью 3-5 мороза, днем 1-3 тепла.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марта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25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26 марта 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порывы 15-20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5-7 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08247" y="233666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25 марта, ночью 26 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9838210"/>
              </p:ext>
            </p:extLst>
          </p:nvPr>
        </p:nvGraphicFramePr>
        <p:xfrm>
          <a:off x="5019674" y="4397121"/>
          <a:ext cx="4691064" cy="1987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8247" y="34181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77502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13219</TotalTime>
  <Words>568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Calibri</vt:lpstr>
      <vt:lpstr>Segoe UI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2071</cp:revision>
  <cp:lastPrinted>2021-07-01T03:56:27Z</cp:lastPrinted>
  <dcterms:created xsi:type="dcterms:W3CDTF">2018-03-27T06:03:00Z</dcterms:created>
  <dcterms:modified xsi:type="dcterms:W3CDTF">2022-03-24T07:40:44Z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