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5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4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5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a:t>
            </a:r>
            <a:r>
              <a:rPr lang="ru-RU" sz="1200" dirty="0">
                <a:solidFill>
                  <a:srgbClr val="000000"/>
                </a:solidFill>
                <a:latin typeface="Times New Roman" panose="02020603050405020304" pitchFamily="18" charset="0"/>
                <a:cs typeface="Times New Roman" panose="02020603050405020304" pitchFamily="18" charset="0"/>
                <a:sym typeface="+mn-ea"/>
              </a:rPr>
              <a:t>. Ауаның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6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Күн бұлтты, 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itchFamily="18" charset="0"/>
                <a:cs typeface="Times New Roman" pitchFamily="18" charset="0"/>
              </a:rPr>
              <a:t>2</a:t>
            </a:r>
            <a:r>
              <a:rPr lang="kk-KZ" sz="1200" dirty="0" smtClean="0">
                <a:solidFill>
                  <a:schemeClr val="tx1"/>
                </a:solidFill>
                <a:latin typeface="Times New Roman" pitchFamily="18" charset="0"/>
                <a:cs typeface="Times New Roman" pitchFamily="18" charset="0"/>
              </a:rPr>
              <a:t>5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a:t>
            </a:r>
            <a:r>
              <a:rPr lang="kk-KZ" sz="1200" dirty="0" smtClean="0">
                <a:solidFill>
                  <a:schemeClr val="tx1"/>
                </a:solidFill>
                <a:latin typeface="Times New Roman" pitchFamily="18" charset="0"/>
                <a:cs typeface="Times New Roman" pitchFamily="18" charset="0"/>
              </a:rPr>
              <a:t>6 </a:t>
            </a:r>
            <a:r>
              <a:rPr lang="ru-RU" sz="1200" dirty="0" err="1" smtClean="0">
                <a:solidFill>
                  <a:schemeClr val="tx1"/>
                </a:solidFill>
                <a:latin typeface="Times New Roman" pitchFamily="18" charset="0"/>
                <a:cs typeface="Times New Roman" pitchFamily="18" charset="0"/>
              </a:rPr>
              <a:t>наурызына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қараған 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a:latin typeface="Times New Roman" panose="02020603050405020304" pitchFamily="18" charset="0"/>
                <a:ea typeface="Times New Roman" panose="02020603050405020304" pitchFamily="18" charset="0"/>
              </a:rPr>
              <a:t>Орындаған:                         </a:t>
            </a:r>
            <a:r>
              <a:rPr lang="ru-RU" sz="1200" dirty="0" err="1" smtClean="0">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инженер </a:t>
            </a:r>
            <a:r>
              <a:rPr lang="kk-KZ" sz="1200" dirty="0" smtClean="0">
                <a:latin typeface="Times New Roman" panose="02020603050405020304" pitchFamily="18" charset="0"/>
                <a:ea typeface="Times New Roman" panose="02020603050405020304" pitchFamily="18" charset="0"/>
              </a:rPr>
              <a:t>Сәдуақасов М.</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24.</a:t>
            </a:r>
            <a:r>
              <a:rPr lang="ru-RU" sz="1200" dirty="0" smtClean="0">
                <a:latin typeface="Times New Roman" panose="02020603050405020304" pitchFamily="18" charset="0"/>
                <a:ea typeface="Times New Roman" panose="02020603050405020304" pitchFamily="18" charset="0"/>
              </a:rPr>
              <a:t>03.2022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11:55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13353</TotalTime>
  <Words>587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2139</cp:revision>
  <cp:lastPrinted>2021-07-01T07:38:07Z</cp:lastPrinted>
  <dcterms:created xsi:type="dcterms:W3CDTF">2018-03-27T06:03:00Z</dcterms:created>
  <dcterms:modified xsi:type="dcterms:W3CDTF">2022-03-24T07:43:06Z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