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4831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9186" y="3513944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895860"/>
              </p:ext>
            </p:extLst>
          </p:nvPr>
        </p:nvGraphicFramePr>
        <p:xfrm>
          <a:off x="5025722" y="3996941"/>
          <a:ext cx="4691064" cy="2522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2941924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21236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туман. Ветер юго-восточный 5-10 м/с. Температура воздуха ночью 2-4 мороза, днем 7-9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Временами осадки (дождь, снег), туман. Ветер юго-восточный с переходом на юго-западный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13220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2204</cp:revision>
  <cp:lastPrinted>2022-03-24T07:21:24Z</cp:lastPrinted>
  <dcterms:created xsi:type="dcterms:W3CDTF">2018-03-27T06:03:00Z</dcterms:created>
  <dcterms:modified xsi:type="dcterms:W3CDTF">2022-03-24T08:02:41Z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