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10210150"/>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8</a:t>
                      </a:r>
                      <a:r>
                        <a:rPr lang="en-US"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Семей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710013"/>
            <a:ext cx="4955395" cy="276999"/>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95745175"/>
              </p:ext>
            </p:extLst>
          </p:nvPr>
        </p:nvGraphicFramePr>
        <p:xfrm>
          <a:off x="4938308" y="4171678"/>
          <a:ext cx="4691064" cy="225937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67017972"/>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60540" y="72540"/>
            <a:ext cx="4908111"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a:t>
            </a:r>
            <a:r>
              <a:rPr lang="en-US" altLang="ru-RU" sz="1200" b="1" dirty="0" smtClean="0">
                <a:solidFill>
                  <a:prstClr val="black"/>
                </a:solidFill>
                <a:latin typeface="Times New Roman" panose="02020603050405020304" pitchFamily="18" charset="0"/>
                <a:cs typeface="Times New Roman" panose="02020603050405020304" pitchFamily="18" charset="0"/>
              </a:rPr>
              <a:t>5</a:t>
            </a:r>
            <a:r>
              <a:rPr lang="kk-KZ" altLang="ru-RU" sz="1200" b="1" dirty="0" smtClean="0">
                <a:solidFill>
                  <a:prstClr val="black"/>
                </a:solidFill>
                <a:latin typeface="Times New Roman" panose="02020603050405020304" pitchFamily="18" charset="0"/>
                <a:cs typeface="Times New Roman" panose="02020603050405020304" pitchFamily="18" charset="0"/>
              </a:rPr>
              <a:t> наурызға 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ж. 2</a:t>
            </a:r>
            <a:r>
              <a:rPr lang="en-US" altLang="ru-RU" sz="1200" b="1" dirty="0" smtClean="0">
                <a:solidFill>
                  <a:prstClr val="black"/>
                </a:solidFill>
                <a:latin typeface="Times New Roman" panose="02020603050405020304" pitchFamily="18" charset="0"/>
                <a:cs typeface="Times New Roman" panose="02020603050405020304" pitchFamily="18" charset="0"/>
              </a:rPr>
              <a:t>4</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с. </a:t>
            </a:r>
            <a:r>
              <a:rPr lang="ru-RU" altLang="ru-RU" sz="1200" b="1" dirty="0" err="1" smtClean="0">
                <a:solidFill>
                  <a:prstClr val="black"/>
                </a:solidFill>
                <a:latin typeface="Times New Roman" panose="02020603050405020304" pitchFamily="18" charset="0"/>
                <a:cs typeface="Times New Roman" panose="02020603050405020304" pitchFamily="18" charset="0"/>
              </a:rPr>
              <a:t>бастап</a:t>
            </a:r>
            <a:r>
              <a:rPr lang="ru-RU" altLang="ru-RU" sz="1200" b="1" dirty="0" smtClean="0">
                <a:solidFill>
                  <a:prstClr val="black"/>
                </a:solidFill>
                <a:latin typeface="Times New Roman" panose="02020603050405020304" pitchFamily="18" charset="0"/>
                <a:cs typeface="Times New Roman" panose="02020603050405020304" pitchFamily="18" charset="0"/>
              </a:rPr>
              <a:t>  2</a:t>
            </a:r>
            <a:r>
              <a:rPr lang="en-US" altLang="ru-RU" sz="1200" b="1" dirty="0" smtClean="0">
                <a:solidFill>
                  <a:prstClr val="black"/>
                </a:solidFill>
                <a:latin typeface="Times New Roman" panose="02020603050405020304" pitchFamily="18" charset="0"/>
                <a:cs typeface="Times New Roman" panose="02020603050405020304" pitchFamily="18" charset="0"/>
              </a:rPr>
              <a:t>5</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с. </a:t>
            </a:r>
            <a:r>
              <a:rPr lang="ru-RU" altLang="ru-RU" sz="1200" b="1" dirty="0" err="1" smtClean="0">
                <a:solidFill>
                  <a:prstClr val="black"/>
                </a:solidFill>
                <a:latin typeface="Times New Roman" panose="02020603050405020304" pitchFamily="18" charset="0"/>
                <a:cs typeface="Times New Roman" panose="02020603050405020304" pitchFamily="18" charset="0"/>
              </a:rPr>
              <a:t>дейін</a:t>
            </a:r>
            <a:r>
              <a:rPr lang="ru-RU" altLang="ru-RU" sz="1200" b="1" dirty="0" smtClean="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smtClean="0">
                <a:solidFill>
                  <a:prstClr val="black"/>
                </a:solidFill>
                <a:latin typeface="Times New Roman" pitchFamily="18" charset="0"/>
                <a:cs typeface="Times New Roman" pitchFamily="18" charset="0"/>
              </a:rPr>
              <a:t>Түүнде қар</a:t>
            </a:r>
            <a:r>
              <a:rPr lang="kk-KZ" sz="1200" dirty="0">
                <a:solidFill>
                  <a:prstClr val="black"/>
                </a:solidFill>
                <a:latin typeface="Times New Roman" pitchFamily="18" charset="0"/>
                <a:cs typeface="Times New Roman" pitchFamily="18" charset="0"/>
              </a:rPr>
              <a:t>, жаяу бұрқасын. Жел </a:t>
            </a:r>
            <a:r>
              <a:rPr lang="kk-KZ" sz="1200" dirty="0" smtClean="0">
                <a:solidFill>
                  <a:prstClr val="black"/>
                </a:solidFill>
                <a:latin typeface="Times New Roman" pitchFamily="18" charset="0"/>
                <a:cs typeface="Times New Roman" pitchFamily="18" charset="0"/>
              </a:rPr>
              <a:t>батыстан, оңтүстік-батыстан 7-12, түнде екпіні 15-18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аяз </a:t>
            </a:r>
            <a:r>
              <a:rPr lang="kk-KZ" sz="1200" dirty="0">
                <a:solidFill>
                  <a:prstClr val="black"/>
                </a:solidFill>
                <a:latin typeface="Times New Roman" pitchFamily="18" charset="0"/>
                <a:cs typeface="Times New Roman" pitchFamily="18" charset="0"/>
              </a:rPr>
              <a:t>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a:t>
            </a:r>
            <a:r>
              <a:rPr lang="en-US" sz="1200" b="1" dirty="0" smtClean="0">
                <a:solidFill>
                  <a:srgbClr val="000000"/>
                </a:solidFill>
                <a:latin typeface="Times New Roman" panose="02020603050405020304" pitchFamily="18" charset="0"/>
                <a:cs typeface="Times New Roman" panose="02020603050405020304" pitchFamily="18" charset="0"/>
                <a:sym typeface="+mn-ea"/>
              </a:rPr>
              <a:t>6</a:t>
            </a:r>
            <a:r>
              <a:rPr lang="kk-KZ" sz="1200" b="1" dirty="0" smtClean="0">
                <a:solidFill>
                  <a:srgbClr val="000000"/>
                </a:solidFill>
                <a:latin typeface="Times New Roman" panose="02020603050405020304" pitchFamily="18" charset="0"/>
                <a:cs typeface="Times New Roman" panose="02020603050405020304" pitchFamily="18" charset="0"/>
                <a:sym typeface="+mn-ea"/>
              </a:rPr>
              <a:t> наурызға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a:t>
            </a:r>
            <a:r>
              <a:rPr lang="en-US" sz="1200" b="1" dirty="0" smtClean="0">
                <a:solidFill>
                  <a:srgbClr val="000000"/>
                </a:solidFill>
                <a:latin typeface="Times New Roman" panose="02020603050405020304" pitchFamily="18" charset="0"/>
                <a:cs typeface="Times New Roman" panose="02020603050405020304" pitchFamily="18" charset="0"/>
                <a:sym typeface="+mn-ea"/>
              </a:rPr>
              <a:t>5</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a:t>
            </a:r>
            <a:r>
              <a:rPr lang="en-US" sz="1200" b="1" dirty="0" smtClean="0">
                <a:solidFill>
                  <a:srgbClr val="000000"/>
                </a:solidFill>
                <a:latin typeface="Times New Roman" panose="02020603050405020304" pitchFamily="18" charset="0"/>
                <a:cs typeface="Times New Roman" panose="02020603050405020304" pitchFamily="18" charset="0"/>
                <a:sym typeface="+mn-ea"/>
              </a:rPr>
              <a:t>6</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18925" y="3289055"/>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37976" y="2191441"/>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prstClr val="black"/>
                </a:solidFill>
                <a:latin typeface="Times New Roman" panose="02020603050405020304" pitchFamily="18" charset="0"/>
                <a:cs typeface="Times New Roman" panose="02020603050405020304" pitchFamily="18" charset="0"/>
              </a:rPr>
              <a:t>2</a:t>
            </a:r>
            <a:r>
              <a:rPr lang="en-US" sz="1200" dirty="0" smtClean="0">
                <a:solidFill>
                  <a:prstClr val="black"/>
                </a:solidFill>
                <a:latin typeface="Times New Roman" panose="02020603050405020304" pitchFamily="18" charset="0"/>
                <a:cs typeface="Times New Roman" panose="02020603050405020304" pitchFamily="18" charset="0"/>
              </a:rPr>
              <a:t>5</a:t>
            </a:r>
            <a:r>
              <a:rPr lang="ru-RU" sz="1200" dirty="0" smtClean="0">
                <a:solidFill>
                  <a:prstClr val="black"/>
                </a:solidFill>
                <a:latin typeface="Times New Roman" panose="02020603050405020304" pitchFamily="18" charset="0"/>
                <a:cs typeface="Times New Roman" panose="02020603050405020304" pitchFamily="18" charset="0"/>
              </a:rPr>
              <a:t>, 2022 </a:t>
            </a:r>
            <a:r>
              <a:rPr lang="ru-RU" sz="1200" dirty="0" err="1" smtClean="0">
                <a:solidFill>
                  <a:prstClr val="black"/>
                </a:solidFill>
                <a:latin typeface="Times New Roman" panose="02020603050405020304" pitchFamily="18" charset="0"/>
                <a:cs typeface="Times New Roman" panose="02020603050405020304" pitchFamily="18" charset="0"/>
              </a:rPr>
              <a:t>жылдың</a:t>
            </a:r>
            <a:r>
              <a:rPr lang="ru-RU" sz="1200" dirty="0" smtClean="0">
                <a:solidFill>
                  <a:prstClr val="black"/>
                </a:solidFill>
                <a:latin typeface="Times New Roman" panose="02020603050405020304" pitchFamily="18" charset="0"/>
                <a:cs typeface="Times New Roman" panose="02020603050405020304" pitchFamily="18" charset="0"/>
              </a:rPr>
              <a:t> 2</a:t>
            </a:r>
            <a:r>
              <a:rPr lang="en-US" sz="1200" dirty="0" smtClean="0">
                <a:solidFill>
                  <a:prstClr val="black"/>
                </a:solidFill>
                <a:latin typeface="Times New Roman" panose="02020603050405020304" pitchFamily="18" charset="0"/>
                <a:cs typeface="Times New Roman" panose="02020603050405020304" pitchFamily="18" charset="0"/>
              </a:rPr>
              <a:t>6</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наурызға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ыдырауына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14451</TotalTime>
  <Words>568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2186</cp:revision>
  <cp:lastPrinted>2021-07-01T03:56:27Z</cp:lastPrinted>
  <dcterms:created xsi:type="dcterms:W3CDTF">2018-03-27T06:03:00Z</dcterms:created>
  <dcterms:modified xsi:type="dcterms:W3CDTF">2022-03-24T07:57:43Z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