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83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жыл 24</a:t>
                      </a:r>
                      <a:r>
                        <a:rPr lang="kk-KZ" sz="1200" b="1" i="1" u="none" kern="1200" baseline="0" smtClean="0">
                          <a:solidFill>
                            <a:schemeClr val="tx2">
                              <a:lumMod val="75000"/>
                            </a:schemeClr>
                          </a:solidFill>
                          <a:latin typeface="Times New Roman" panose="02020603050405020304" pitchFamily="18" charset="0"/>
                          <a:ea typeface="+mn-ea"/>
                          <a:cs typeface="Times New Roman" panose="02020603050405020304" pitchFamily="18" charset="0"/>
                        </a:rPr>
                        <a:t> </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25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smtClean="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24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25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аздаған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жаяу бұрқасын., көктайғақ. Оңтүстік-батыстан жел соғады, күші 15-20, күндіз екпіні 25 м/с. Ауа температурасы түнде 7-9 градус аяз, күндіз 0-2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26</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25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26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12894</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2286</cp:revision>
  <cp:lastPrinted>2021-07-01T03:56:27Z</cp:lastPrinted>
  <dcterms:created xsi:type="dcterms:W3CDTF">2018-03-27T06:03:00Z</dcterms:created>
  <dcterms:modified xsi:type="dcterms:W3CDTF">2022-03-24T07:53:54Z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