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21021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25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Желдің күші 9-14, екпіні 15-20 м/с. Ауаның температурасы түнде 3-5 градус аяз, күндіз 1-3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Желдің күші екпіні 15-20 м/с. Ауаның температурасы түнде 5-7 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13084</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2110</cp:revision>
  <cp:lastPrinted>2021-07-01T07:38:07Z</cp:lastPrinted>
  <dcterms:created xsi:type="dcterms:W3CDTF">2018-03-27T06:03:00Z</dcterms:created>
  <dcterms:modified xsi:type="dcterms:W3CDTF">2022-03-24T07:40:38Z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