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№83</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25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25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Батыстан, оңтүстік-батыстан жел соғады, күші 2-7 м/с. Ауа температурасы түнде 8-10 градус суық, күндіз 0-2 градус жылы болады.</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25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26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450000" algn="just"/>
            <a:r>
              <a:rPr lang="kk-KZ" sz="1200" dirty="0" smtClean="0">
                <a:latin typeface="Times New Roman" pitchFamily="18" charset="0"/>
                <a:cs typeface="Times New Roman" pitchFamily="18" charset="0"/>
              </a:rPr>
              <a:t>Аздаған бұлтты, жауын-шашынсыз. Оңтүстік-батыстан жел соғады, күші 3-8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8-10 градус аяз 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956"/>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13453</TotalTime>
  <Words>607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2158</cp:revision>
  <cp:lastPrinted>2021-07-01T07:38:07Z</cp:lastPrinted>
  <dcterms:created xsi:type="dcterms:W3CDTF">2018-03-27T06:03:00Z</dcterms:created>
  <dcterms:modified xsi:type="dcterms:W3CDTF">2022-03-24T07:23:10Z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