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9095144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марта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мороза,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4-9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57964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404567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7208669"/>
              </p:ext>
            </p:extLst>
          </p:nvPr>
        </p:nvGraphicFramePr>
        <p:xfrm>
          <a:off x="5026026" y="4507337"/>
          <a:ext cx="4691064" cy="2018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68198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13323</TotalTime>
  <Words>544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2064</cp:revision>
  <cp:lastPrinted>2021-07-01T03:56:27Z</cp:lastPrinted>
  <dcterms:created xsi:type="dcterms:W3CDTF">2018-03-27T06:03:00Z</dcterms:created>
  <dcterms:modified xsi:type="dcterms:W3CDTF">2022-03-23T09:23:48Z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