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474072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снег, туман, гололед. Ветер северо-восточный 7-12 м/с. Температура воздуха ночью 2-4 мороза, днем 2-4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На 25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25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13110</TotalTime>
  <Words>535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2174</cp:revision>
  <cp:lastPrinted>2021-07-01T03:56:27Z</cp:lastPrinted>
  <dcterms:created xsi:type="dcterms:W3CDTF">2018-03-27T06:03:00Z</dcterms:created>
  <dcterms:modified xsi:type="dcterms:W3CDTF">2022-03-23T09:58:47Z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