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512145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24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жауын-шашын (көбінесе </a:t>
            </a:r>
            <a:r>
              <a:rPr lang="ru-RU" sz="1200" dirty="0" err="1">
                <a:solidFill>
                  <a:schemeClr val="tx1"/>
                </a:solidFill>
                <a:latin typeface="Times New Roman" panose="02020603050405020304" pitchFamily="18" charset="0"/>
                <a:cs typeface="Times New Roman" panose="02020603050405020304" pitchFamily="18" charset="0"/>
              </a:rPr>
              <a:t>қар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жауады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күтіледі</a:t>
            </a:r>
            <a:r>
              <a:rPr lang="kk-KZ" sz="1200" dirty="0">
                <a:solidFill>
                  <a:prstClr val="black"/>
                </a:solidFill>
                <a:latin typeface="Times New Roman" pitchFamily="18" charset="0"/>
                <a:cs typeface="Times New Roman" pitchFamily="18" charset="0"/>
              </a:rPr>
              <a:t>. Желдің күші 9-14, екпіні 15-20 м/с. Ауаның температурасы түнде 5-7 градус аяз, күндіз 0 градус шамасында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Желдің күші 7-12, екпіні 15 м/с. Ауаның температурасы түнде 5-7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13081</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2109</cp:revision>
  <cp:lastPrinted>2021-07-01T07:38:07Z</cp:lastPrinted>
  <dcterms:created xsi:type="dcterms:W3CDTF">2018-03-27T06:03:00Z</dcterms:created>
  <dcterms:modified xsi:type="dcterms:W3CDTF">2022-03-23T09:43:05Z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