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93939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23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западный, юго-западный 7-12, порывы 15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5-7, днем 0-2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                                    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24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марта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4-6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108364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31517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167698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14029</TotalTime>
  <Words>545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2135</cp:revision>
  <cp:lastPrinted>2021-07-01T03:56:27Z</cp:lastPrinted>
  <dcterms:created xsi:type="dcterms:W3CDTF">2018-03-27T06:03:00Z</dcterms:created>
  <dcterms:modified xsi:type="dcterms:W3CDTF">2022-03-23T09:44:47Z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