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26150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северо-западный, северный 5-10 м/с. Температура воздуха ночью 4-6 мороза, днем 5-7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25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5-10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23.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11:54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12955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2022-03-23T09:46:05Z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