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1387395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FF0000"/>
                          </a:solidFill>
                          <a:latin typeface="Times New Roman" panose="02020603050405020304" pitchFamily="18" charset="0"/>
                          <a:cs typeface="Times New Roman" panose="02020603050405020304" pitchFamily="18" charset="0"/>
                        </a:rPr>
                        <a:t>№</a:t>
                      </a:r>
                      <a:r>
                        <a:rPr lang="kk-KZ" altLang="x-none" sz="1600" b="1" i="1" baseline="0" dirty="0" smtClean="0">
                          <a:solidFill>
                            <a:srgbClr val="FF0000"/>
                          </a:solidFill>
                          <a:latin typeface="Times New Roman" panose="02020603050405020304" pitchFamily="18" charset="0"/>
                          <a:cs typeface="Times New Roman" panose="02020603050405020304" pitchFamily="18" charset="0"/>
                        </a:rPr>
                        <a:t>82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602117"/>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69395664"/>
              </p:ext>
            </p:extLst>
          </p:nvPr>
        </p:nvGraphicFramePr>
        <p:xfrm>
          <a:off x="5050427" y="3899635"/>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2932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30832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24 </a:t>
            </a:r>
            <a:r>
              <a:rPr lang="ru-RU" altLang="ru-RU" sz="1100" b="1" dirty="0" err="1" smtClean="0">
                <a:latin typeface="Times New Roman" panose="02020603050405020304" pitchFamily="18" charset="0"/>
                <a:cs typeface="Times New Roman" panose="02020603050405020304" pitchFamily="18" charset="0"/>
              </a:rPr>
              <a:t>наурыз</a:t>
            </a:r>
            <a:r>
              <a:rPr lang="kk-KZ" altLang="ru-RU" sz="1100" b="1" dirty="0" smtClean="0">
                <a:latin typeface="Times New Roman" panose="02020603050405020304" pitchFamily="18" charset="0"/>
                <a:cs typeface="Times New Roman" panose="02020603050405020304" pitchFamily="18" charset="0"/>
              </a:rPr>
              <a:t>ға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23 </a:t>
            </a:r>
            <a:r>
              <a:rPr lang="ru-RU" altLang="ru-RU" sz="1100" b="1" dirty="0" err="1" smtClean="0">
                <a:latin typeface="Times New Roman" panose="02020603050405020304" pitchFamily="18" charset="0"/>
                <a:cs typeface="Times New Roman" panose="02020603050405020304" pitchFamily="18" charset="0"/>
              </a:rPr>
              <a:t>наурыз</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24 </a:t>
            </a:r>
            <a:r>
              <a:rPr lang="ru-RU" altLang="ru-RU" sz="1100" b="1" dirty="0" err="1" smtClean="0">
                <a:solidFill>
                  <a:prstClr val="black"/>
                </a:solidFill>
                <a:latin typeface="Times New Roman" panose="02020603050405020304" pitchFamily="18" charset="0"/>
                <a:cs typeface="Times New Roman" panose="02020603050405020304" pitchFamily="18" charset="0"/>
              </a:rPr>
              <a:t>наурыз</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algn="just"/>
            <a:r>
              <a:rPr lang="kk-KZ" sz="1100" dirty="0" smtClean="0">
                <a:latin typeface="Times New Roman" pitchFamily="18" charset="0"/>
                <a:cs typeface="Times New Roman" pitchFamily="18" charset="0"/>
              </a:rPr>
              <a:t>     Көшпелі </a:t>
            </a:r>
            <a:r>
              <a:rPr lang="kk-KZ" sz="1100" dirty="0">
                <a:latin typeface="Times New Roman" pitchFamily="18" charset="0"/>
                <a:cs typeface="Times New Roman" pitchFamily="18" charset="0"/>
              </a:rPr>
              <a:t>бұлтты, </a:t>
            </a:r>
            <a:r>
              <a:rPr lang="kk-KZ" sz="1100" dirty="0" smtClean="0">
                <a:latin typeface="Times New Roman" pitchFamily="18" charset="0"/>
                <a:cs typeface="Times New Roman" pitchFamily="18" charset="0"/>
              </a:rPr>
              <a:t>жауын-шашынсыз. Түнде және таңертең тұман. </a:t>
            </a:r>
            <a:r>
              <a:rPr lang="kk-KZ" sz="1100" dirty="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онтүстік-батыстан, батыстан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7-12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8-10 градус аяз,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0-2 градус жылы.</a:t>
            </a:r>
            <a:endParaRPr lang="ru-RU" sz="1100" b="1" dirty="0" smtClean="0">
              <a:solidFill>
                <a:srgbClr val="000000"/>
              </a:solidFill>
              <a:latin typeface="Times New Roman" pitchFamily="18" charset="0"/>
              <a:cs typeface="Times New Roman" pitchFamily="18" charset="0"/>
              <a:sym typeface="+mn-ea"/>
            </a:endParaRPr>
          </a:p>
          <a:p>
            <a:pPr lvl="0" algn="just"/>
            <a:endParaRPr lang="ru-RU" sz="1100" b="1" dirty="0">
              <a:solidFill>
                <a:srgbClr val="000000"/>
              </a:solidFill>
              <a:latin typeface="Times New Roman" pitchFamily="18" charset="0"/>
              <a:cs typeface="Times New Roman" pitchFamily="18" charset="0"/>
              <a:sym typeface="+mn-ea"/>
            </a:endParaRPr>
          </a:p>
          <a:p>
            <a:pPr lvl="0" algn="just"/>
            <a:r>
              <a:rPr lang="ru-RU" sz="1100" b="1" dirty="0" smtClean="0">
                <a:solidFill>
                  <a:srgbClr val="000000"/>
                </a:solidFill>
                <a:latin typeface="Times New Roman" pitchFamily="18" charset="0"/>
                <a:cs typeface="Times New Roman" pitchFamily="18" charset="0"/>
                <a:sym typeface="+mn-ea"/>
              </a:rPr>
              <a:t>                    </a:t>
            </a:r>
          </a:p>
          <a:p>
            <a:pPr lvl="0" algn="just"/>
            <a:r>
              <a:rPr lang="ru-RU" sz="1100" b="1" dirty="0">
                <a:solidFill>
                  <a:srgbClr val="000000"/>
                </a:solidFill>
                <a:latin typeface="Times New Roman" pitchFamily="18" charset="0"/>
                <a:cs typeface="Times New Roman" pitchFamily="18" charset="0"/>
                <a:sym typeface="+mn-ea"/>
              </a:rPr>
              <a:t> </a:t>
            </a:r>
            <a:r>
              <a:rPr lang="ru-RU" sz="1100" b="1" dirty="0" smtClean="0">
                <a:solidFill>
                  <a:srgbClr val="000000"/>
                </a:solidFill>
                <a:latin typeface="Times New Roman" pitchFamily="18" charset="0"/>
                <a:cs typeface="Times New Roman"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25 наурызға</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prstClr val="black"/>
                </a:solidFill>
                <a:latin typeface="Times New Roman" panose="02020603050405020304" pitchFamily="18" charset="0"/>
                <a:cs typeface="Times New Roman" panose="02020603050405020304" pitchFamily="18" charset="0"/>
                <a:sym typeface="+mn-ea"/>
              </a:rPr>
              <a:t>24</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err="1">
                <a:solidFill>
                  <a:prstClr val="black"/>
                </a:solidFill>
                <a:latin typeface="Times New Roman" panose="02020603050405020304" pitchFamily="18" charset="0"/>
                <a:cs typeface="Times New Roman" panose="02020603050405020304" pitchFamily="18" charset="0"/>
              </a:rPr>
              <a:t>наурыз</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25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100" dirty="0" smtClean="0">
                <a:latin typeface="Times New Roman" pitchFamily="18" charset="0"/>
                <a:cs typeface="Times New Roman" pitchFamily="18" charset="0"/>
              </a:rPr>
              <a:t>Көшпелі бұлтты, жауын-шашынсыз. Тұман.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оңтүстік-шығыстан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6-8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36902" y="31830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503128"/>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23</a:t>
            </a:r>
            <a:r>
              <a:rPr lang="kk-KZ" sz="1100" b="1" dirty="0" smtClean="0">
                <a:solidFill>
                  <a:schemeClr val="tx1"/>
                </a:solidFill>
                <a:latin typeface="Times New Roman" panose="02020603050405020304" pitchFamily="18" charset="0"/>
                <a:cs typeface="Times New Roman" panose="02020603050405020304" pitchFamily="18" charset="0"/>
              </a:rPr>
              <a:t> наурыз</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24 </a:t>
            </a:r>
            <a:r>
              <a:rPr lang="ru-RU" sz="1100" b="1" dirty="0" err="1" smtClean="0">
                <a:solidFill>
                  <a:schemeClr val="tx1"/>
                </a:solidFill>
                <a:latin typeface="Times New Roman" panose="02020603050405020304" pitchFamily="18" charset="0"/>
                <a:cs typeface="Times New Roman" panose="02020603050405020304" pitchFamily="18" charset="0"/>
              </a:rPr>
              <a:t>наурыз</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13400</TotalTime>
  <Words>593</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2345</cp:revision>
  <cp:lastPrinted>2021-07-01T03:56:27Z</cp:lastPrinted>
  <dcterms:created xsi:type="dcterms:W3CDTF">2018-03-27T06:03:00Z</dcterms:created>
  <dcterms:modified xsi:type="dcterms:W3CDTF">2022-03-23T10:01:51Z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