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609035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  <a:endParaRPr lang="en-US" altLang="x-none" sz="16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200711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832146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западный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24 марта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25 марта 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9-14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6-8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>
              <a:spcAft>
                <a:spcPts val="0"/>
              </a:spcAft>
            </a:pPr>
            <a:endParaRPr lang="kk-KZ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0" y="32176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13381</TotalTime>
  <Words>604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2270</cp:revision>
  <cp:lastPrinted>2021-07-01T03:56:27Z</cp:lastPrinted>
  <dcterms:created xsi:type="dcterms:W3CDTF">2018-03-27T06:03:00Z</dcterms:created>
  <dcterms:modified xsi:type="dcterms:W3CDTF">2022-03-23T10:01:54Z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