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84155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марта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осадки (преимущественно снег), низовая метель, гололед.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9-14, порывы 15-20 м/с. Температура воздуха ночью 5-7 мороза, днем около 0 градусов.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25 марта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7-12, порывы 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5-7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24 марта, ночью 25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366806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13220</TotalTime>
  <Words>581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Segoe UI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2070</cp:revision>
  <cp:lastPrinted>2021-07-01T03:56:27Z</cp:lastPrinted>
  <dcterms:created xsi:type="dcterms:W3CDTF">2018-03-27T06:03:00Z</dcterms:created>
  <dcterms:modified xsi:type="dcterms:W3CDTF">2022-03-23T09:43:15Z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