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412021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восточный 8-13 м/с. Температура воздуха ночью 0-2 мороза, днем 2-    4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25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 м/с. Температура воздуха  0-2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12917</TotalTime>
  <Words>612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2140</cp:revision>
  <cp:lastPrinted>2021-07-01T03:56:27Z</cp:lastPrinted>
  <dcterms:created xsi:type="dcterms:W3CDTF">2018-03-27T06:03:00Z</dcterms:created>
  <dcterms:modified xsi:type="dcterms:W3CDTF">2022-03-23T09:18:02Z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