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74144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89127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23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дождь. Ветер северо-восточный с переходом на юго-восточный 9-14, днем порывы 15-18 м/с. Температура воздуха ночью 0-2 мороза, днем 8-10 тепла..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25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14082</TotalTime>
  <Words>606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2106</cp:revision>
  <cp:lastPrinted>2021-10-15T03:50:29Z</cp:lastPrinted>
  <dcterms:created xsi:type="dcterms:W3CDTF">2018-03-27T06:03:00Z</dcterms:created>
  <dcterms:modified xsi:type="dcterms:W3CDTF">2022-03-23T09:35:52Z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