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9241143"/>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Семей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701283"/>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49107041"/>
              </p:ext>
            </p:extLst>
          </p:nvPr>
        </p:nvGraphicFramePr>
        <p:xfrm>
          <a:off x="4938308" y="4162948"/>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24 наурызға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ж. 23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бастап</a:t>
            </a:r>
            <a:r>
              <a:rPr lang="ru-RU" altLang="ru-RU" sz="1200" b="1" dirty="0" smtClean="0">
                <a:solidFill>
                  <a:prstClr val="black"/>
                </a:solidFill>
                <a:latin typeface="Times New Roman" panose="02020603050405020304" pitchFamily="18" charset="0"/>
                <a:cs typeface="Times New Roman" panose="02020603050405020304" pitchFamily="18" charset="0"/>
              </a:rPr>
              <a:t>  24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дейін</a:t>
            </a:r>
            <a:r>
              <a:rPr lang="ru-RU" altLang="ru-RU" sz="1200" b="1" dirty="0" smtClean="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Қар, жаяу бұрқасын. Жел </a:t>
            </a:r>
            <a:r>
              <a:rPr lang="kk-KZ" sz="1200" dirty="0" smtClean="0">
                <a:solidFill>
                  <a:prstClr val="black"/>
                </a:solidFill>
                <a:latin typeface="Times New Roman" pitchFamily="18" charset="0"/>
                <a:cs typeface="Times New Roman" pitchFamily="18" charset="0"/>
              </a:rPr>
              <a:t>оңтүстік-батыстан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24</a:t>
            </a:r>
            <a:r>
              <a:rPr lang="ru-RU" sz="1200" dirty="0" smtClean="0">
                <a:solidFill>
                  <a:prstClr val="black"/>
                </a:solidFill>
                <a:latin typeface="Times New Roman" panose="02020603050405020304" pitchFamily="18" charset="0"/>
                <a:cs typeface="Times New Roman" panose="02020603050405020304" pitchFamily="18" charset="0"/>
              </a:rPr>
              <a:t>, 2022 </a:t>
            </a:r>
            <a:r>
              <a:rPr lang="ru-RU" sz="1200" dirty="0" err="1" smtClean="0">
                <a:solidFill>
                  <a:prstClr val="black"/>
                </a:solidFill>
                <a:latin typeface="Times New Roman" panose="02020603050405020304" pitchFamily="18" charset="0"/>
                <a:cs typeface="Times New Roman" panose="02020603050405020304" pitchFamily="18" charset="0"/>
              </a:rPr>
              <a:t>жылдың</a:t>
            </a:r>
            <a:r>
              <a:rPr lang="ru-RU" sz="1200" smtClean="0">
                <a:solidFill>
                  <a:prstClr val="black"/>
                </a:solidFill>
                <a:latin typeface="Times New Roman" panose="02020603050405020304" pitchFamily="18" charset="0"/>
                <a:cs typeface="Times New Roman" panose="02020603050405020304" pitchFamily="18" charset="0"/>
              </a:rPr>
              <a:t> 25 </a:t>
            </a:r>
            <a:r>
              <a:rPr lang="ru-RU" sz="1200" dirty="0" err="1" smtClean="0">
                <a:solidFill>
                  <a:prstClr val="black"/>
                </a:solidFill>
                <a:latin typeface="Times New Roman" panose="02020603050405020304" pitchFamily="18" charset="0"/>
                <a:cs typeface="Times New Roman" panose="02020603050405020304" pitchFamily="18" charset="0"/>
              </a:rPr>
              <a:t>наурызға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14444</TotalTime>
  <Words>551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2184</cp:revision>
  <cp:lastPrinted>2021-07-01T03:56:27Z</cp:lastPrinted>
  <dcterms:created xsi:type="dcterms:W3CDTF">2018-03-27T06:03:00Z</dcterms:created>
  <dcterms:modified xsi:type="dcterms:W3CDTF">2022-03-23T09:06:06Z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