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№82</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Батыстан жел соғады, күші 9-14 м/с. Ауа температурасы түнде 7-9 градус суық, күндіз 0-2 градус жылы болады.</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Аздаған бұлтты, жауын-шашынсыз. Оңтүстік-батыстан жел соғады, күші 3-8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10-12 градус аяз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578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6505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13451</TotalTime>
  <Words>540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2157</cp:revision>
  <cp:lastPrinted>2021-07-01T07:38:07Z</cp:lastPrinted>
  <dcterms:created xsi:type="dcterms:W3CDTF">2018-03-27T06:03:00Z</dcterms:created>
  <dcterms:modified xsi:type="dcterms:W3CDTF">2022-03-23T09:38:07Z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