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105778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24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Кей уақытта </a:t>
            </a:r>
            <a:r>
              <a:rPr lang="kk-KZ" sz="1200" dirty="0" smtClean="0">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ауын-шашын</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тұман, көктайғақ болады. Оң</a:t>
            </a:r>
            <a:r>
              <a:rPr lang="kk-KZ" sz="1200" dirty="0" smtClean="0">
                <a:latin typeface="Times New Roman"/>
                <a:ea typeface="Times New Roman"/>
              </a:rPr>
              <a:t>үстік-батыстан соғатын жел оңтүстік-шығыс желіне ауысады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жылы болады.</a:t>
            </a:r>
            <a:r>
              <a:rPr lang="kk-KZ" sz="1200" dirty="0" smtClean="0">
                <a:solidFill>
                  <a:srgbClr val="000000"/>
                </a:solidFill>
                <a:latin typeface="Times New Roman" pitchFamily="18" charset="0"/>
                <a:cs typeface="Times New Roman" panose="02020603050405020304" pitchFamily="18" charset="0"/>
                <a:sym typeface="+mn-ea"/>
              </a:rPr>
              <a:t> </a:t>
            </a:r>
          </a:p>
          <a:p>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           Кей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a:t>
            </a:r>
            <a:r>
              <a:rPr lang="ru-RU" sz="1200" dirty="0" err="1" smtClean="0">
                <a:latin typeface="Times New Roman" pitchFamily="18" charset="0"/>
                <a:cs typeface="Times New Roman" pitchFamily="18" charset="0"/>
              </a:rPr>
              <a:t>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тұман, көктайғақ 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kk-KZ" sz="1200" dirty="0" smtClean="0">
                <a:latin typeface="Times New Roman"/>
                <a:ea typeface="Calibri"/>
              </a:rPr>
              <a:t>жел </a:t>
            </a:r>
            <a:r>
              <a:rPr lang="kk-KZ" sz="1200" dirty="0">
                <a:latin typeface="Times New Roman"/>
                <a:ea typeface="Calibri"/>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градус 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13368</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2241</cp:revision>
  <cp:lastPrinted>2022-03-23T06:43:17Z</cp:lastPrinted>
  <dcterms:created xsi:type="dcterms:W3CDTF">2018-03-27T06:03:00Z</dcterms:created>
  <dcterms:modified xsi:type="dcterms:W3CDTF">2022-03-23T10:00:15Z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