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23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24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температурасы түнде  0-     2 градус аяз, күндіз 2-4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25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8-13 м/с. Ауа температурасы 0-2 градус аяз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13175</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2248</cp:revision>
  <cp:lastPrinted>2021-07-01T03:56:27Z</cp:lastPrinted>
  <dcterms:created xsi:type="dcterms:W3CDTF">2018-03-27T06:03:00Z</dcterms:created>
  <dcterms:modified xsi:type="dcterms:W3CDTF">2022-03-23T09:18:01Z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