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B66FBA9-6663-4B0E-B39C-854D6B99F76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056739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9C31-2EB5-4326-8CB7-00508BDA17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C8BD-3C2F-4261-AD0D-C24F885F6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E6B70-6982-44FA-A124-7CB5294F6A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F30D0-A7C4-4C2C-A854-DC7732DFBA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26683-11C4-4152-A152-7B9F245A2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93EB-05AA-4AEE-BB2F-2E208AE6D5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2BA04-95C4-452C-BA59-D815AF9768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15090-B928-4B3A-B1B6-516CC8C2C5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CD4DF-A3C7-46F5-B986-F975792CFF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3C2AF-9A23-496D-8F8B-20C22D9D1B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BCCF7-18C8-4062-B4C3-F7E9F81A40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397303D-4EC3-43CD-ACBF-7E855BEF21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24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ночью и утром осадки (преимущественно снег), туман, гололед. Ветер 2-7 м/с. Температура воздуха ночью 1-3 мороза, днем 2-4 тепла.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25 марта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осадки (дождь, снег), туман, гололед. Ветер 0-5 м/с. Температура воздуха 2-4 мороза.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24, ночью 25 марта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202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марта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10057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13720</TotalTime>
  <Words>775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2263</cp:revision>
  <cp:lastPrinted>2021-07-01T09:11:30Z</cp:lastPrinted>
  <dcterms:created xsi:type="dcterms:W3CDTF">2018-03-27T06:03:00Z</dcterms:created>
  <dcterms:modified xsi:type="dcterms:W3CDTF">2022-03-23T09:15:13Z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