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394582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03901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осадки (преимущественно снег), низовая метель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9-14, днем 15-20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5-7, днем около 0 градусов.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26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Небольшой снег, низовая метель.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9-14, порывы 15-20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15620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2266</cp:revision>
  <cp:lastPrinted>2021-11-30T05:55:24Z</cp:lastPrinted>
  <dcterms:created xsi:type="dcterms:W3CDTF">2018-03-27T06:03:00Z</dcterms:created>
  <dcterms:modified xsi:type="dcterms:W3CDTF">2022-03-23T09:52:29Z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