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6" y="1848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998473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68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наурызға</a:t>
            </a:r>
          </a:p>
          <a:p>
            <a:pPr lvl="0" algn="ctr"/>
            <a:r>
              <a:rPr lang="kk-KZ" altLang="ru-RU" sz="1200" b="1" dirty="0" smtClean="0">
                <a:latin typeface="Times New Roman" panose="02020603050405020304" pitchFamily="18" charset="0"/>
                <a:cs typeface="Times New Roman" panose="02020603050405020304" pitchFamily="18" charset="0"/>
              </a:rPr>
              <a:t>   23 наурыз сағ. 21-ден 2021 </a:t>
            </a:r>
            <a:r>
              <a:rPr lang="kk-KZ" altLang="ru-RU" sz="1200" b="1" dirty="0">
                <a:latin typeface="Times New Roman" panose="02020603050405020304" pitchFamily="18" charset="0"/>
                <a:cs typeface="Times New Roman" panose="02020603050405020304" pitchFamily="18" charset="0"/>
              </a:rPr>
              <a:t>жылдың </a:t>
            </a:r>
            <a:r>
              <a:rPr lang="kk-KZ" altLang="ru-RU" sz="1200" b="1" dirty="0" smtClean="0">
                <a:latin typeface="Times New Roman" panose="02020603050405020304" pitchFamily="18" charset="0"/>
                <a:cs typeface="Times New Roman" panose="02020603050405020304" pitchFamily="18" charset="0"/>
              </a:rPr>
              <a:t>24 наурыз </a:t>
            </a:r>
            <a:r>
              <a:rPr lang="kk-KZ" altLang="ru-RU" sz="1200" b="1" dirty="0">
                <a:latin typeface="Times New Roman" panose="02020603050405020304" pitchFamily="18" charset="0"/>
                <a:cs typeface="Times New Roman" panose="02020603050405020304" pitchFamily="18" charset="0"/>
              </a:rPr>
              <a:t>дейін 21 сағатқа </a:t>
            </a:r>
            <a:r>
              <a:rPr lang="kk-KZ" altLang="ru-RU" sz="1200" b="1" dirty="0" smtClean="0">
                <a:latin typeface="Times New Roman" panose="02020603050405020304" pitchFamily="18" charset="0"/>
                <a:cs typeface="Times New Roman" panose="02020603050405020304" pitchFamily="18" charset="0"/>
              </a:rPr>
              <a:t>дейін</a:t>
            </a:r>
          </a:p>
          <a:p>
            <a:pPr lvl="0"/>
            <a:r>
              <a:rPr lang="ru-RU" sz="1200" dirty="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15 м/с.</a:t>
            </a:r>
            <a:r>
              <a:rPr lang="kk-KZ" sz="1200" dirty="0" smtClean="0">
                <a:latin typeface="Times New Roman" panose="02020603050405020304" pitchFamily="18" charset="0"/>
                <a:cs typeface="Times New Roman" panose="02020603050405020304" pitchFamily="18" charset="0"/>
              </a:rPr>
              <a:t> Ауа </a:t>
            </a:r>
            <a:r>
              <a:rPr lang="kk-KZ" sz="1200" dirty="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түнде 5-7, күндіз 0-2 градус жылы болады.</a:t>
            </a: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smtClean="0">
                <a:latin typeface="Times New Roman" panose="02020603050405020304" pitchFamily="18" charset="0"/>
                <a:cs typeface="Times New Roman" panose="02020603050405020304" pitchFamily="18" charset="0"/>
              </a:rPr>
              <a:t>наурызға</a:t>
            </a:r>
            <a:r>
              <a:rPr lang="ru-RU" sz="1200" b="1" dirty="0" smtClean="0">
                <a:latin typeface="Times New Roman" panose="02020603050405020304" pitchFamily="18" charset="0"/>
                <a:cs typeface="Times New Roman" panose="02020603050405020304" pitchFamily="18" charset="0"/>
              </a:rPr>
              <a:t> 2022 </a:t>
            </a:r>
            <a:r>
              <a:rPr 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24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25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p>
          <a:p>
            <a:pPr lvl="0"/>
            <a:r>
              <a:rPr lang="ru-RU" sz="1200" dirty="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Оңтүстік-б</a:t>
            </a:r>
            <a:r>
              <a:rPr lang="ru-RU" sz="1200" dirty="0" err="1" smtClean="0">
                <a:solidFill>
                  <a:prstClr val="black"/>
                </a:solidFill>
                <a:latin typeface="Times New Roman" panose="02020603050405020304" pitchFamily="18" charset="0"/>
                <a:cs typeface="Times New Roman" panose="02020603050405020304" pitchFamily="18" charset="0"/>
              </a:rPr>
              <a:t>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a:t>
            </a:r>
            <a:r>
              <a:rPr lang="ru-RU" sz="1200" dirty="0" err="1">
                <a:solidFill>
                  <a:prstClr val="black"/>
                </a:solidFill>
                <a:latin typeface="Times New Roman" panose="02020603050405020304" pitchFamily="18" charset="0"/>
                <a:cs typeface="Times New Roman" panose="02020603050405020304" pitchFamily="18" charset="0"/>
              </a:rPr>
              <a:t>екпіні</a:t>
            </a:r>
            <a:r>
              <a:rPr lang="ru-RU" sz="1200" dirty="0">
                <a:solidFill>
                  <a:prstClr val="black"/>
                </a:solidFill>
                <a:latin typeface="Times New Roman" panose="02020603050405020304" pitchFamily="18" charset="0"/>
                <a:cs typeface="Times New Roman" panose="02020603050405020304" pitchFamily="18" charset="0"/>
              </a:rPr>
              <a:t> 15-20 </a:t>
            </a:r>
            <a:r>
              <a:rPr lang="ru-RU" sz="1200" dirty="0" smtClean="0">
                <a:solidFill>
                  <a:prstClr val="black"/>
                </a:solidFill>
                <a:latin typeface="Times New Roman" panose="02020603050405020304" pitchFamily="18" charset="0"/>
                <a:cs typeface="Times New Roman" panose="02020603050405020304" pitchFamily="18" charset="0"/>
              </a:rPr>
              <a:t>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4-6 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3503" y="36506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032" y="2336661"/>
            <a:ext cx="4680169"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ыдыруана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13698</TotalTime>
  <Words>562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2214</cp:revision>
  <cp:lastPrinted>2021-07-01T07:38:07Z</cp:lastPrinted>
  <dcterms:created xsi:type="dcterms:W3CDTF">2018-03-27T06:03:00Z</dcterms:created>
  <dcterms:modified xsi:type="dcterms:W3CDTF">2022-03-23T09:44:44Z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