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56547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07003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Временами осадки (дождь, снег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), туман, </a:t>
            </a: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13213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2203</cp:revision>
  <cp:lastPrinted>2022-03-23T06:45:43Z</cp:lastPrinted>
  <dcterms:created xsi:type="dcterms:W3CDTF">2018-03-27T06:03:00Z</dcterms:created>
  <dcterms:modified xsi:type="dcterms:W3CDTF">2022-03-23T10:00:19Z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