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73837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Ночью снег, низовая метель. Ветер западный, северо-западный 15-20, порывы  23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3-5, днем 0-2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25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13087</TotalTime>
  <Words>599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2284</cp:revision>
  <cp:lastPrinted>2021-07-01T03:56:27Z</cp:lastPrinted>
  <dcterms:created xsi:type="dcterms:W3CDTF">2018-03-27T06:03:00Z</dcterms:created>
  <dcterms:modified xsi:type="dcterms:W3CDTF">2022-03-23T09:54:27Z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