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/>
              <a:t>Переменная облачность, без осадков. Ветер западный 9-14 м/с. Температура воздуха ночью 7-9 мороза, днем 0-2 тепла</a:t>
            </a: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25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3-8 м/с. Температура воздуха  10-12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35350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13219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2143</cp:revision>
  <cp:lastPrinted>2021-02-03T11:37:00Z</cp:lastPrinted>
  <dcterms:created xsi:type="dcterms:W3CDTF">2018-03-27T06:03:00Z</dcterms:created>
  <dcterms:modified xsi:type="dcterms:W3CDTF">2022-03-23T09:38:39Z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