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72372903"/>
              </p:ext>
            </p:extLst>
          </p:nvPr>
        </p:nvGraphicFramePr>
        <p:xfrm>
          <a:off x="307975" y="2564904"/>
          <a:ext cx="4465638" cy="220331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03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81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88707" y="3429000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752236"/>
              </p:ext>
            </p:extLst>
          </p:nvPr>
        </p:nvGraphicFramePr>
        <p:xfrm>
          <a:off x="5083888" y="4018930"/>
          <a:ext cx="4591250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32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287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1504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РМ-2,5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647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марта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марта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марта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низовая метель. Ветер юго-западный, западный 7-12 м/с. Температура воздуха ночью и днем 3-5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Ветер юго-западный, западный 7-12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37468" y="316908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40946" y="2146418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99161" y="246083"/>
            <a:ext cx="4753839" cy="584776"/>
            <a:chOff x="199161" y="246083"/>
            <a:chExt cx="4753839" cy="584776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99161" y="553860"/>
              <a:ext cx="4627283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15417</TotalTime>
  <Words>629</Words>
  <Application>Microsoft Office PowerPoint</Application>
  <PresentationFormat>Лист A4 (210x297 мм)</PresentationFormat>
  <Paragraphs>111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2181</cp:revision>
  <cp:lastPrinted>2021-10-18T15:52:53Z</cp:lastPrinted>
  <dcterms:created xsi:type="dcterms:W3CDTF">2018-03-27T06:03:00Z</dcterms:created>
  <dcterms:modified xsi:type="dcterms:W3CDTF">2022-03-22T08:50:38Z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