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00719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16856830"/>
              </p:ext>
            </p:extLst>
          </p:nvPr>
        </p:nvGraphicFramePr>
        <p:xfrm>
          <a:off x="307975" y="2588895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№81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марта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9991" y="1905551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23, ночью 24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2022 года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8446412"/>
              </p:ext>
            </p:extLst>
          </p:nvPr>
        </p:nvGraphicFramePr>
        <p:xfrm>
          <a:off x="5007188" y="4021384"/>
          <a:ext cx="4667576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1346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4485" y="3569182"/>
            <a:ext cx="478705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марта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2021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52999" y="114301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марта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22 марта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23 марта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Переменная облачность, без осадков. Ветер северо-восточный 9-14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 мороза-1 тепла,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7-9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 24 марта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марта 2022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марта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Переменная облачность,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без осадков. Ветер северо-западный 9-14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29991" y="2922814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659557"/>
            <a:ext cx="480853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31, участок № 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25171"/>
            <a:ext cx="4545876" cy="1405226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4944387"/>
                </p:ext>
              </p:extLst>
            </p:nvPr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55472" y="4277100"/>
              <a:ext cx="2032438" cy="6587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14076</TotalTime>
  <Words>599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2105</cp:revision>
  <cp:lastPrinted>2021-10-15T03:50:29Z</cp:lastPrinted>
  <dcterms:created xsi:type="dcterms:W3CDTF">2018-03-27T06:03:00Z</dcterms:created>
  <dcterms:modified xsi:type="dcterms:W3CDTF">2022-03-22T07:53:38Z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