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FEF8F39-B780-40AF-86E5-AACABFAC184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01668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5EDFD-4524-4DC6-B2AA-F2FAB0466C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193BD-2E74-4B06-BB39-015104DEE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BEFF8-467D-49A6-AC1D-9978187DE1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0EF5A-C520-42A0-BF6E-9AA017D627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AD2BD-1443-4C6E-BA4D-0A86FB95A9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A7FC0-2F67-4532-BF28-858274E4B0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7A482-A41D-46BC-841E-503803CBBD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1D030-A6A2-4D36-B78E-A46509D9A6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06BE8-2206-442A-806D-8FB7F588F6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FFD14-898A-4FD4-89D7-38F989185D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74B27-C9BB-4505-BD96-CE77DB8B98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7920F05-E2B4-48FF-AF6A-1A2960EA67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марта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 марта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Облачно, осадки, временами сильные (преимущественно снег), туман, гололед. Ветер 2-7 м/с. Температура воздуха ночью 1 мороза – 1 тепла, днем 1-3 тепла с дальнейшим понижением. 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24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марта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24 марта</a:t>
            </a:r>
          </a:p>
          <a:p>
            <a:r>
              <a:rPr lang="ru-RU">
                <a:solidFill>
                  <a:schemeClr val="tx1"/>
                </a:solidFill>
              </a:rPr>
              <a:t>Облачно, временами осадки (дождь, снег), туман, гололед. Ветер 0-5 м/с. Температура воздуха 2-4 мороза.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23, ночью 24 марта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202</a:t>
            </a:r>
            <a:r>
              <a:rPr lang="en-US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22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31663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13713</TotalTime>
  <Words>779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2261</cp:revision>
  <cp:lastPrinted>2021-07-01T09:11:30Z</cp:lastPrinted>
  <dcterms:created xsi:type="dcterms:W3CDTF">2018-03-27T06:03:00Z</dcterms:created>
  <dcterms:modified xsi:type="dcterms:W3CDTF">2022-03-22T08:01:31Z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