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23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северо-западный, западный 7-12 м/с. Температура воздуха ночью 10-12, днем 2-4 мороза.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24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западный, юго-западный 3-8 м/с.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6-8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36943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13217</TotalTime>
  <Words>611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2141</cp:revision>
  <cp:lastPrinted>2021-02-03T11:37:00Z</cp:lastPrinted>
  <dcterms:created xsi:type="dcterms:W3CDTF">2018-03-27T06:03:00Z</dcterms:created>
  <dcterms:modified xsi:type="dcterms:W3CDTF">2022-03-22T07:55:20Z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