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2912778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№81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 марта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smtClean="0">
                <a:latin typeface="Times New Roman" pitchFamily="18" charset="0"/>
                <a:cs typeface="Times New Roman" pitchFamily="18" charset="0"/>
              </a:rPr>
              <a:t>22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4452623"/>
              </p:ext>
            </p:extLst>
          </p:nvPr>
        </p:nvGraphicFramePr>
        <p:xfrm>
          <a:off x="5029423" y="4293097"/>
          <a:ext cx="4691064" cy="22110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9970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74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</a:t>
                      </a:r>
                      <a:r>
                        <a:rPr lang="ru-RU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31098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1098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1098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31098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10671" y="2661615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марта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марта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7124" y="92695"/>
            <a:ext cx="4795512" cy="212365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марта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  О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садки, ночью и утром сильные осадки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(дождь, снег),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гололед. Временами туман.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западный, северо-западный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23 марта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24 марта 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       Временами осадки (дождь, снег), гололед, туман. Ветер северо-западный 9-14 м/с. Температура 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ночью 1-3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22374"/>
            <a:ext cx="4291013" cy="1783575"/>
            <a:chOff x="511137" y="3942134"/>
            <a:chExt cx="4291013" cy="195621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0051" y="4190135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1137" y="3942134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6059377"/>
            <a:ext cx="4320480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1050" b="1" i="1" dirty="0">
                <a:solidFill>
                  <a:srgbClr val="000000"/>
                </a:solidFill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Ә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15511441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13208</TotalTime>
  <Words>596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2199</cp:revision>
  <cp:lastPrinted>2022-03-21T06:36:57Z</cp:lastPrinted>
  <dcterms:created xsi:type="dcterms:W3CDTF">2018-03-27T06:03:00Z</dcterms:created>
  <dcterms:modified xsi:type="dcterms:W3CDTF">2022-03-22T11:36:40Z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